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21" autoAdjust="0"/>
    <p:restoredTop sz="94660"/>
  </p:normalViewPr>
  <p:slideViewPr>
    <p:cSldViewPr snapToGrid="0">
      <p:cViewPr varScale="1">
        <p:scale>
          <a:sx n="83" d="100"/>
          <a:sy n="83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3/19/2018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0F3ECE-FC39-4517-BF9F-A51665343D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Lamp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E81E6DB-502B-4F01-90FF-B23DD1F8A2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9578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3AF35CD-DA30-4E34-B0F3-32C27766DA0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CFC42DC-2C46-47C4-BC61-530557385DB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Tijdelijke aanduiding voor inhoud 4">
            <a:extLst>
              <a:ext uri="{FF2B5EF4-FFF2-40B4-BE49-F238E27FC236}">
                <a16:creationId xmlns:a16="http://schemas.microsoft.com/office/drawing/2014/main" id="{A2E40F50-8C5F-44EF-A458-3763A02FA6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724" y="1025785"/>
            <a:ext cx="7200641" cy="480642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81D1EB6-2C3B-496C-83C3-627F5ACE2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nl-NL" sz="3200"/>
              <a:t>doelgroep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20CBB3F-6255-4E87-9D2E-B1EB34BBF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48608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AF35CD-DA30-4E34-B0F3-32C27766DA0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CFC42DC-2C46-47C4-BC61-530557385DB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Afbeelding 4">
            <a:extLst>
              <a:ext uri="{FF2B5EF4-FFF2-40B4-BE49-F238E27FC236}">
                <a16:creationId xmlns:a16="http://schemas.microsoft.com/office/drawing/2014/main" id="{795890C1-79BA-47DA-A585-34C2DD7D4B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999" y="1145776"/>
            <a:ext cx="6882269" cy="457670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C2002AB-A940-4060-B0BC-9C4E2F3F6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nl-NL" sz="3200"/>
              <a:t>Belangrijke eisen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CF6C3C-B144-4B04-9845-B4D88D435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r>
              <a:rPr lang="nl-NL" sz="1600"/>
              <a:t>Waterdicht</a:t>
            </a:r>
          </a:p>
          <a:p>
            <a:r>
              <a:rPr lang="nl-NL" sz="1600"/>
              <a:t>Stevig</a:t>
            </a:r>
          </a:p>
          <a:p>
            <a:r>
              <a:rPr lang="nl-NL" sz="1600"/>
              <a:t>Normaal formaat</a:t>
            </a:r>
          </a:p>
          <a:p>
            <a:r>
              <a:rPr lang="nl-NL" sz="1600"/>
              <a:t>Dimbaar </a:t>
            </a:r>
          </a:p>
        </p:txBody>
      </p:sp>
    </p:spTree>
    <p:extLst>
      <p:ext uri="{BB962C8B-B14F-4D97-AF65-F5344CB8AC3E}">
        <p14:creationId xmlns:p14="http://schemas.microsoft.com/office/powerpoint/2010/main" val="2687241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CF043BA-0C52-4068-BCF5-2B2D89BA9D3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Tijdelijke aanduiding voor inhoud 4">
            <a:extLst>
              <a:ext uri="{FF2B5EF4-FFF2-40B4-BE49-F238E27FC236}">
                <a16:creationId xmlns:a16="http://schemas.microsoft.com/office/drawing/2014/main" id="{3BE99C97-89D5-45A5-8F21-8193047B55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232" b="17632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89ACCC8-A635-400E-B9C0-AD9CA57109CE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C9F0A98B-2E25-44FC-B75A-AAF131783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nl-NL" sz="3200"/>
              <a:t>Idee 1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4C168310-0F11-4E00-BE25-F53EB39C7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4265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9C8D586-1ECD-4981-BED2-97336112C0A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Tijdelijke aanduiding voor inhoud 4" descr="Afbeelding met muur&#10;&#10;Beschrijving is gegenereerd met hoge betrouwbaarheid">
            <a:extLst>
              <a:ext uri="{FF2B5EF4-FFF2-40B4-BE49-F238E27FC236}">
                <a16:creationId xmlns:a16="http://schemas.microsoft.com/office/drawing/2014/main" id="{97DE5175-B525-4A70-AB7C-246C153BD1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46" r="2" b="6070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F001A23-2767-4A31-BD30-56112DE9527E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6BD30CE-7C6B-4C5B-8206-2A912062D66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FA45EC6-AD58-4CAF-846D-46D82B614DD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01C8AF3-16C0-4878-B4D4-9BFA8A729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nl-NL" sz="4000"/>
              <a:t>Idee 2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AB3B296-AC24-4FC1-BC5A-549615A40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79153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964958D-AF5D-4863-B5FB-83F6B8CB12A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02ACD-3B0C-4885-8754-8A00E926FE4B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Tijdelijke aanduiding voor inhoud 6" descr="Afbeelding met tekst, whiteboard&#10;&#10;Beschrijving is gegenereerd met zeer hoge betrouwbaarheid">
            <a:extLst>
              <a:ext uri="{FF2B5EF4-FFF2-40B4-BE49-F238E27FC236}">
                <a16:creationId xmlns:a16="http://schemas.microsoft.com/office/drawing/2014/main" id="{6777014A-A6B1-4A08-92EA-62CD06ABFB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74" r="7384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405438F-F592-4A91-8D7B-BB0242A5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nl-NL" sz="4800"/>
              <a:t>Idee 3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DAB1836-E9AD-49DB-A95A-E23205478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09" y="2121408"/>
            <a:ext cx="6730276" cy="4050792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58013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5B057BAA-CAD8-42D7-8DDF-E2075435DAF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ECBD3C71-5915-4215-B435-9334BCE4BE4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18961C7-3F52-4908-BA1D-EE6B50734D2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2">
              <a:extLst>
                <a:ext uri="{FF2B5EF4-FFF2-40B4-BE49-F238E27FC236}">
                  <a16:creationId xmlns:a16="http://schemas.microsoft.com/office/drawing/2014/main" id="{C640DAE0-FDB1-4C88-B414-A361A75EA2A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Tijdelijke aanduiding voor inhoud 4" descr="Afbeelding met muur&#10;&#10;Beschrijving is gegenereerd met hoge betrouwbaarheid">
            <a:extLst>
              <a:ext uri="{FF2B5EF4-FFF2-40B4-BE49-F238E27FC236}">
                <a16:creationId xmlns:a16="http://schemas.microsoft.com/office/drawing/2014/main" id="{9D101A91-BDEE-46D9-A846-6CB79CEDBD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829" r="2" b="4753"/>
          <a:stretch/>
        </p:blipFill>
        <p:spPr>
          <a:xfrm>
            <a:off x="633999" y="640080"/>
            <a:ext cx="4794199" cy="55881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E5B097F-0A79-4732-B74D-D4BCF4CB7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nl-NL" sz="4000"/>
              <a:t>Mijn voorkeur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BF283C-3B66-4F4F-AD84-D78AFC95B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>
            <a:normAutofit/>
          </a:bodyPr>
          <a:lstStyle/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1374125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ut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TM03090434[[fn=Type hout]]</Template>
  <TotalTime>36</TotalTime>
  <Words>17</Words>
  <Application>Microsoft Office PowerPoint</Application>
  <PresentationFormat>Breedbeeld</PresentationFormat>
  <Paragraphs>11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Calibri</vt:lpstr>
      <vt:lpstr>Rockwell</vt:lpstr>
      <vt:lpstr>Rockwell Condensed</vt:lpstr>
      <vt:lpstr>Rockwell Extra Bold</vt:lpstr>
      <vt:lpstr>Wingdings</vt:lpstr>
      <vt:lpstr>Houttype</vt:lpstr>
      <vt:lpstr>Lamp</vt:lpstr>
      <vt:lpstr>doelgroep</vt:lpstr>
      <vt:lpstr>Belangrijke eisen</vt:lpstr>
      <vt:lpstr>Idee 1</vt:lpstr>
      <vt:lpstr>Idee 2</vt:lpstr>
      <vt:lpstr>Idee 3</vt:lpstr>
      <vt:lpstr>Mijn voorkeur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Lamp</dc:title>
  <dc:creator>Sven Mezenberg</dc:creator>
  <cp:lastModifiedBy>Sven Mezenberg</cp:lastModifiedBy>
  <cp:revision>3</cp:revision>
  <dcterms:created xsi:type="dcterms:W3CDTF">2018-03-19T09:03:29Z</dcterms:created>
  <dcterms:modified xsi:type="dcterms:W3CDTF">2018-03-19T09:40:00Z</dcterms:modified>
</cp:coreProperties>
</file>