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5734A-C280-452D-AF0B-38F43F1C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6C1591-30B8-43C1-9421-08EE3AF6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E25E93-D17C-4764-9B7B-E0C39C18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1B5F79-ABD9-4420-9086-8FE9B45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4698B0-5CC8-466F-A35D-BA458C1F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5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CEB18-0859-468F-96D9-66D6F81E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9D6718-B756-41B5-A714-3C6C28C7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5C1A52-54B2-4EA5-96AA-1B05CBD9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E1B600-F1AD-41F7-AFEF-A7F1B5B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ABEC71-B558-4F35-B543-69E1D399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4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AC762A-43EB-480D-9299-6A5C1035A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700077-7220-4E61-A56A-0744BCEC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78B215-9CCE-441F-B3BF-4611F7F3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FC683-F29A-4D3A-8E3C-4F600849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CD1699-EBC1-419A-9EB2-78F41ADB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A0318-E9CD-4964-AC79-7069AD65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32CA8-60F0-426F-ADE5-80178454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21A36C-E286-4245-84A3-ECB57B22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5BB85-02D0-440E-9F42-1B095F35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4DEC57-39B1-4032-AD50-A9775A30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05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C4A1A-2D9F-415F-ADEC-B86C37F7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6DCAC7-B6B7-438B-A470-3ACCB5573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C8921-4D3C-4DFE-8AD9-11717F2B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924F7-D0A4-4B9B-8290-9A751E1C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0CDC43-E835-4AD5-84CE-A7E98685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7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65764-8B20-4FE9-8CB6-84E83CFD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887AA2-B295-4430-A8F1-9637D7681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8CD13-991A-41FA-AF9B-E7ED0B2C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A13128-3DBE-411E-9D65-3DBD86AC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ABF804-784D-4EED-AEC3-6782C449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6BCAEA-E13C-4708-920E-BE2DF786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1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780-C2F9-469C-AFF0-9455769F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7401C9-A605-43D4-8EF4-0968981D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E1496F-29EB-483E-80CF-035B070D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407ED7-22A7-4D8A-9745-DB10F01B6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69FD8A-B9CD-426D-B31E-B46E8B1FC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D8DDA4-CD43-41D3-B6A5-A5AAA488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EE1DC0-0A86-4460-8D1C-F8DEF0B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C49C74-4ECA-49BB-B9D6-109722DC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FAA-6076-4094-AB51-F1812917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53C8D1-B84D-4E25-AE22-9A37FA51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828919-41AD-4544-A9C4-550A511C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C27528-0D59-4F2C-9F2F-1A56C6DC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0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D8F50C-1D4A-4401-8A3E-96E8C085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97CB0B-4E63-49FA-904E-C1E09904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2FC460-B529-41E0-92A5-527619EE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8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DE490-BCFC-44C9-BA10-615442B0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5DD4E1-F675-4B55-80AF-ADCA0170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E8F713-A437-4678-AB4C-CCFC1B40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FD3496-06D0-4A27-82F0-BA0552EB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A93885-1904-4F01-8F18-16EC940E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6CD7D3-0FA3-4BB0-8026-B30C969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97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C41B8-C06B-4DAB-BA84-0D9A9174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80B8AA-48C0-44A8-8D50-3AD135FB1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F3D26E-3EB4-4E69-A793-F7E136551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438D8A-C2E1-4C2C-95EF-0EB429C3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834FF0-1EF0-4D4E-A82A-C96C6E3A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7A12B1-AD2E-4036-99B5-3FD90EDC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0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DC4976-8978-4C81-B93C-4A5603B7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4D15CD-3F9D-4A5A-A027-B8AB54AE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BFE676-6BE7-4362-B8C7-DC4E11753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3341-8E11-4959-A1C5-7BFA67704FEE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26930-2035-4A2A-B47F-9172E8D8B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114D3-B653-48FF-8636-6A64E6FCE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A458-3882-4711-8E81-3F7E2E829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3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C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34DD2B-0473-4F9B-B6F1-91C8AD3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nl-NL" sz="3700" dirty="0">
                <a:solidFill>
                  <a:srgbClr val="FFFFFF"/>
                </a:solidFill>
              </a:rPr>
              <a:t>Sociale media verslaving?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1DB05494-5454-46AA-A094-7722DFDD6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1" b="561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60534D-5D0A-4A7A-9E1E-06FCAB02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Een zesde</a:t>
            </a:r>
          </a:p>
          <a:p>
            <a:r>
              <a:rPr lang="nl-NL" sz="2000">
                <a:solidFill>
                  <a:srgbClr val="FFFFFF"/>
                </a:solidFill>
              </a:rPr>
              <a:t>Ruim 3 uur per dag</a:t>
            </a:r>
          </a:p>
          <a:p>
            <a:r>
              <a:rPr lang="nl-NL" sz="2000">
                <a:solidFill>
                  <a:srgbClr val="FFFFFF"/>
                </a:solidFill>
              </a:rPr>
              <a:t>Volwassenen</a:t>
            </a:r>
          </a:p>
          <a:p>
            <a:r>
              <a:rPr lang="nl-NL" sz="2000">
                <a:solidFill>
                  <a:srgbClr val="FFFFFF"/>
                </a:solidFill>
              </a:rPr>
              <a:t>Geen fysieke verslaving </a:t>
            </a:r>
          </a:p>
          <a:p>
            <a:r>
              <a:rPr lang="nl-NL" sz="2000">
                <a:solidFill>
                  <a:srgbClr val="FFFFFF"/>
                </a:solidFill>
              </a:rPr>
              <a:t>Negatieve invloeden </a:t>
            </a:r>
          </a:p>
        </p:txBody>
      </p:sp>
    </p:spTree>
    <p:extLst>
      <p:ext uri="{BB962C8B-B14F-4D97-AF65-F5344CB8AC3E}">
        <p14:creationId xmlns:p14="http://schemas.microsoft.com/office/powerpoint/2010/main" val="222859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A718FA-D5F5-4E73-B48D-379FD7F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Socialbesitas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F363FC-7A61-4055-BD26-038DE4E0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Verschillende accounts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Verschillende platvormen </a:t>
            </a:r>
          </a:p>
        </p:txBody>
      </p:sp>
      <p:pic>
        <p:nvPicPr>
          <p:cNvPr id="6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7C2FD01E-8EB6-4D74-AB03-11E1954D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754620"/>
            <a:ext cx="6250769" cy="31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959D43-83DF-45A3-92AC-58A4908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Tips tegen sociale media verslaving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34940-1644-4ED3-BBCC-049B5A58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Waarom zit je op sociale media?</a:t>
            </a:r>
          </a:p>
          <a:p>
            <a:r>
              <a:rPr lang="nl-NL" sz="2000" dirty="0">
                <a:solidFill>
                  <a:schemeClr val="bg1"/>
                </a:solidFill>
              </a:rPr>
              <a:t>Maak regels</a:t>
            </a:r>
          </a:p>
          <a:p>
            <a:r>
              <a:rPr lang="nl-NL" sz="2000" dirty="0">
                <a:solidFill>
                  <a:schemeClr val="bg1"/>
                </a:solidFill>
              </a:rPr>
              <a:t>Koop een wekker</a:t>
            </a:r>
          </a:p>
          <a:p>
            <a:r>
              <a:rPr lang="nl-NL" sz="2000" dirty="0">
                <a:solidFill>
                  <a:schemeClr val="bg1"/>
                </a:solidFill>
              </a:rPr>
              <a:t>Stuur een kaartje of bel</a:t>
            </a:r>
          </a:p>
          <a:p>
            <a:r>
              <a:rPr lang="nl-NL" sz="2000" dirty="0">
                <a:solidFill>
                  <a:schemeClr val="bg1"/>
                </a:solidFill>
              </a:rPr>
              <a:t>Zet notificaties uit</a:t>
            </a:r>
          </a:p>
          <a:p>
            <a:r>
              <a:rPr lang="nl-NL" sz="2000" dirty="0">
                <a:solidFill>
                  <a:schemeClr val="bg1"/>
                </a:solidFill>
              </a:rPr>
              <a:t>Verwijder de apps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FF34B4-F45B-4FA3-8D4B-7477E345A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434268"/>
            <a:ext cx="6250769" cy="38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3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142E9F-C293-4445-B9A1-81B5A299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Waarom zit je op sociale media?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693406-1D01-4EEB-99A1-56A798BB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r="10771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B1A5C-F661-450B-A99B-58AE0A25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Verveling </a:t>
            </a:r>
          </a:p>
          <a:p>
            <a:r>
              <a:rPr lang="nl-NL" sz="2000">
                <a:solidFill>
                  <a:srgbClr val="FFFFFF"/>
                </a:solidFill>
              </a:rPr>
              <a:t>Onzeker</a:t>
            </a:r>
          </a:p>
          <a:p>
            <a:r>
              <a:rPr lang="nl-NL" sz="2000">
                <a:solidFill>
                  <a:srgbClr val="FFFFFF"/>
                </a:solidFill>
              </a:rPr>
              <a:t>Kick</a:t>
            </a:r>
          </a:p>
          <a:p>
            <a:r>
              <a:rPr lang="nl-NL" sz="2000">
                <a:solidFill>
                  <a:srgbClr val="FFFFFF"/>
                </a:solidFill>
              </a:rPr>
              <a:t>Eenzaam</a:t>
            </a:r>
          </a:p>
          <a:p>
            <a:r>
              <a:rPr lang="nl-NL" sz="2000">
                <a:solidFill>
                  <a:srgbClr val="FFFFFF"/>
                </a:solidFill>
              </a:rPr>
              <a:t>Onderliggende probleem</a:t>
            </a:r>
          </a:p>
          <a:p>
            <a:endParaRPr lang="nl-N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12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B0DD77-2CD2-4355-AE67-E45ED621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nl-NL" sz="2600">
                <a:solidFill>
                  <a:srgbClr val="FFFFFF"/>
                </a:solidFill>
              </a:rPr>
              <a:t>Maak regels</a:t>
            </a:r>
          </a:p>
        </p:txBody>
      </p:sp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F68F6000-8EBB-449D-BEFA-A09592B8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5151910" cy="309114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F8B18-A876-474C-862E-BE809802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nl-NL" sz="1800"/>
              <a:t>Voor bepaalde tijd</a:t>
            </a:r>
          </a:p>
          <a:p>
            <a:r>
              <a:rPr lang="nl-NL" sz="1800"/>
              <a:t>Vraag andere mensen</a:t>
            </a:r>
          </a:p>
        </p:txBody>
      </p:sp>
    </p:spTree>
    <p:extLst>
      <p:ext uri="{BB962C8B-B14F-4D97-AF65-F5344CB8AC3E}">
        <p14:creationId xmlns:p14="http://schemas.microsoft.com/office/powerpoint/2010/main" val="333404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CAD85-2920-400C-B676-55940F4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Koop een wekker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9C31B-5181-4A52-A1A7-A4D54BAC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Wekker op je telefoon</a:t>
            </a:r>
          </a:p>
        </p:txBody>
      </p:sp>
      <p:pic>
        <p:nvPicPr>
          <p:cNvPr id="5" name="Afbeelding 4" descr="Afbeelding met klok, object, binnen, muur&#10;&#10;Beschrijving is gegenereerd met zeer hoge betrouwbaarheid">
            <a:extLst>
              <a:ext uri="{FF2B5EF4-FFF2-40B4-BE49-F238E27FC236}">
                <a16:creationId xmlns:a16="http://schemas.microsoft.com/office/drawing/2014/main" id="{77F184EC-C733-4A21-88FE-449CBE21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17" y="643467"/>
            <a:ext cx="369246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523ED8FC-6532-4A2D-AE83-6A744E7B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403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6EF244-C8C8-45D5-B1A8-959264FB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6256" b="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84D055-F6C5-4445-A5D2-95A747A7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nl-NL" sz="3100"/>
              <a:t>Stuur een kaartje of 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A38428-6D2C-410E-9084-4EE3C68A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nl-NL" sz="1800"/>
              <a:t>Sociale media</a:t>
            </a:r>
          </a:p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2001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25C38-DC00-482B-BF80-4193A8E8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Zet notificaties uit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E7F5D5-EAFF-4D92-8F18-08C9E158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72" y="2509911"/>
            <a:ext cx="61739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26543-EB8E-4BD8-9182-B42B57DF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Verwijder de apps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85EECCF6-C8FA-480E-8FCA-E151835F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75" y="2509911"/>
            <a:ext cx="981015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93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Breedbeeld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Sociale media verslaving?</vt:lpstr>
      <vt:lpstr>Socialbesitas</vt:lpstr>
      <vt:lpstr>Tips tegen sociale media verslaving</vt:lpstr>
      <vt:lpstr>Waarom zit je op sociale media?</vt:lpstr>
      <vt:lpstr>Maak regels</vt:lpstr>
      <vt:lpstr>Koop een wekker</vt:lpstr>
      <vt:lpstr>Stuur een kaartje of bel</vt:lpstr>
      <vt:lpstr>Zet notificaties uit</vt:lpstr>
      <vt:lpstr>Verwijder de apps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Sociale media verslaving?</dc:title>
  <dc:creator>Sven Mezenberg</dc:creator>
  <cp:lastModifiedBy>Sven Mezenberg</cp:lastModifiedBy>
  <cp:revision>1</cp:revision>
  <dcterms:created xsi:type="dcterms:W3CDTF">2018-10-24T10:15:43Z</dcterms:created>
  <dcterms:modified xsi:type="dcterms:W3CDTF">2018-10-24T10:16:24Z</dcterms:modified>
</cp:coreProperties>
</file>