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361B-BFB3-4539-9E57-38E889B3DC92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CDAE7-119A-42B5-BBDA-707DD8FD9CC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933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361B-BFB3-4539-9E57-38E889B3DC92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CDAE7-119A-42B5-BBDA-707DD8FD9CC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439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361B-BFB3-4539-9E57-38E889B3DC92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CDAE7-119A-42B5-BBDA-707DD8FD9CC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537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361B-BFB3-4539-9E57-38E889B3DC92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CDAE7-119A-42B5-BBDA-707DD8FD9CC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86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361B-BFB3-4539-9E57-38E889B3DC92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CDAE7-119A-42B5-BBDA-707DD8FD9CC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280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361B-BFB3-4539-9E57-38E889B3DC92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CDAE7-119A-42B5-BBDA-707DD8FD9CC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136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361B-BFB3-4539-9E57-38E889B3DC92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CDAE7-119A-42B5-BBDA-707DD8FD9CC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39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361B-BFB3-4539-9E57-38E889B3DC92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CDAE7-119A-42B5-BBDA-707DD8FD9CC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161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361B-BFB3-4539-9E57-38E889B3DC92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CDAE7-119A-42B5-BBDA-707DD8FD9CC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023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361B-BFB3-4539-9E57-38E889B3DC92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CDAE7-119A-42B5-BBDA-707DD8FD9CC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199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361B-BFB3-4539-9E57-38E889B3DC92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CDAE7-119A-42B5-BBDA-707DD8FD9CC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285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8361B-BFB3-4539-9E57-38E889B3DC92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CDAE7-119A-42B5-BBDA-707DD8FD9CC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336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221673" y="157018"/>
            <a:ext cx="2807854" cy="26046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221673" y="2900218"/>
            <a:ext cx="2807854" cy="3777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nl-NL" dirty="0"/>
              <a:t>Koen </a:t>
            </a:r>
            <a:r>
              <a:rPr lang="nl-NL" dirty="0" err="1"/>
              <a:t>Tubée</a:t>
            </a:r>
            <a:endParaRPr lang="nl-NL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nl-NL" dirty="0"/>
              <a:t>44 jaar oud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nl-NL" dirty="0"/>
              <a:t>3 kinderen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nl-NL" dirty="0"/>
              <a:t>Vrouw</a:t>
            </a:r>
            <a:endParaRPr lang="en-GB" dirty="0"/>
          </a:p>
        </p:txBody>
      </p:sp>
      <p:sp>
        <p:nvSpPr>
          <p:cNvPr id="6" name="Rechthoek 5"/>
          <p:cNvSpPr/>
          <p:nvPr/>
        </p:nvSpPr>
        <p:spPr>
          <a:xfrm>
            <a:off x="3276600" y="157017"/>
            <a:ext cx="2692398" cy="26046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nl-NL" dirty="0"/>
              <a:t>Motorrijden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nl-NL" dirty="0"/>
              <a:t>Motors </a:t>
            </a:r>
            <a:r>
              <a:rPr lang="nl-NL" dirty="0" err="1"/>
              <a:t>customizen</a:t>
            </a:r>
            <a:endParaRPr lang="nl-NL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nl-NL" dirty="0"/>
              <a:t>Gitaar spelen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nl-NL" dirty="0"/>
              <a:t>Klussen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nl-NL" dirty="0"/>
              <a:t>Kamperen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nl-NL" dirty="0"/>
              <a:t>Lassen</a:t>
            </a:r>
          </a:p>
        </p:txBody>
      </p:sp>
      <p:sp>
        <p:nvSpPr>
          <p:cNvPr id="7" name="Rechthoek 6"/>
          <p:cNvSpPr/>
          <p:nvPr/>
        </p:nvSpPr>
        <p:spPr>
          <a:xfrm>
            <a:off x="9176328" y="157018"/>
            <a:ext cx="2807854" cy="26046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nl-NL" dirty="0"/>
              <a:t>Poetsen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8" name="Rechthoek 7"/>
          <p:cNvSpPr/>
          <p:nvPr/>
        </p:nvSpPr>
        <p:spPr>
          <a:xfrm>
            <a:off x="9176328" y="2900217"/>
            <a:ext cx="2807854" cy="3777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nl-NL" dirty="0"/>
              <a:t>Te fel licht (gaat in je ogen schijnen)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nl-NL" dirty="0"/>
              <a:t>Te weinig licht (geen precies schijnpunt)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9" name="Rechthoek 8"/>
          <p:cNvSpPr/>
          <p:nvPr/>
        </p:nvSpPr>
        <p:spPr>
          <a:xfrm>
            <a:off x="3276599" y="2900217"/>
            <a:ext cx="2692399" cy="3777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nl-NL" dirty="0"/>
              <a:t>Fietsen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nl-NL" dirty="0"/>
              <a:t>Klussen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nl-NL" dirty="0"/>
              <a:t>Lesgeven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nl-NL"/>
              <a:t>Studeren</a:t>
            </a:r>
            <a:endParaRPr lang="nl-NL" dirty="0"/>
          </a:p>
        </p:txBody>
      </p:sp>
      <p:sp>
        <p:nvSpPr>
          <p:cNvPr id="10" name="Rechthoek 9"/>
          <p:cNvSpPr/>
          <p:nvPr/>
        </p:nvSpPr>
        <p:spPr>
          <a:xfrm>
            <a:off x="6216073" y="2900217"/>
            <a:ext cx="2713181" cy="3777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nl-NL" dirty="0" err="1"/>
              <a:t>Rocky</a:t>
            </a:r>
            <a:r>
              <a:rPr lang="nl-NL" dirty="0"/>
              <a:t> </a:t>
            </a:r>
            <a:r>
              <a:rPr lang="nl-NL" dirty="0" err="1"/>
              <a:t>Mountains</a:t>
            </a:r>
            <a:endParaRPr lang="nl-NL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nl-NL" dirty="0"/>
              <a:t>Tour door Amerika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nl-NL" dirty="0"/>
              <a:t>Echte vrije plekken</a:t>
            </a:r>
          </a:p>
        </p:txBody>
      </p:sp>
      <p:sp>
        <p:nvSpPr>
          <p:cNvPr id="11" name="Rechthoek 10"/>
          <p:cNvSpPr/>
          <p:nvPr/>
        </p:nvSpPr>
        <p:spPr>
          <a:xfrm>
            <a:off x="6226464" y="157016"/>
            <a:ext cx="2692398" cy="26046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Vet!</a:t>
            </a:r>
          </a:p>
        </p:txBody>
      </p:sp>
      <p:pic>
        <p:nvPicPr>
          <p:cNvPr id="3" name="Afbeelding 2" descr="Afbeelding met man, persoon, gebouw, stropdas&#10;&#10;Beschrijving is gegenereerd met zeer hoge betrouwbaarheid">
            <a:extLst>
              <a:ext uri="{FF2B5EF4-FFF2-40B4-BE49-F238E27FC236}">
                <a16:creationId xmlns:a16="http://schemas.microsoft.com/office/drawing/2014/main" id="{DACB759C-0F6C-48DF-933A-0E71E8945D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041" y="180109"/>
            <a:ext cx="2482079" cy="248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88650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49</Words>
  <Application>Microsoft Office PowerPoint</Application>
  <PresentationFormat>Breedbeeld</PresentationFormat>
  <Paragraphs>21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Summa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Berghuijs, Elizabeth</dc:creator>
  <cp:lastModifiedBy>Sven Mezenberg</cp:lastModifiedBy>
  <cp:revision>6</cp:revision>
  <dcterms:created xsi:type="dcterms:W3CDTF">2018-02-04T17:17:37Z</dcterms:created>
  <dcterms:modified xsi:type="dcterms:W3CDTF">2018-03-12T13:34:30Z</dcterms:modified>
</cp:coreProperties>
</file>