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0"/>
  </p:normalViewPr>
  <p:slideViewPr>
    <p:cSldViewPr snapToGrid="0" snapToObjects="1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3/12/20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2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9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7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62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4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5AC4676-8845-7842-871B-10BEACBF3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9E81C6-BFD0-6E4D-9D55-6F8738CD2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87155"/>
            <a:ext cx="11548532" cy="4163884"/>
          </a:xfrm>
        </p:spPr>
        <p:txBody>
          <a:bodyPr anchor="t">
            <a:normAutofit/>
          </a:bodyPr>
          <a:lstStyle/>
          <a:p>
            <a:pPr algn="l"/>
            <a:endParaRPr lang="nl-NL" sz="9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81527E-E6EE-FC41-8257-2E4D32B93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pPr algn="l"/>
            <a:endParaRPr lang="nl-NL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8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A0B526-52C1-9E41-B7D1-568B58BF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nl-NL" sz="2800"/>
              <a:t>Geschiedenis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6140B0-18B7-C841-92BB-8F055FF23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149813"/>
            <a:ext cx="2312479" cy="3854197"/>
          </a:xfrm>
        </p:spPr>
        <p:txBody>
          <a:bodyPr>
            <a:normAutofit/>
          </a:bodyPr>
          <a:lstStyle/>
          <a:p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Bill </a:t>
            </a:r>
            <a:r>
              <a:rPr lang="nl-NL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Bowerman</a:t>
            </a:r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Phil Knight in 1962</a:t>
            </a:r>
          </a:p>
          <a:p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het trainen</a:t>
            </a:r>
          </a:p>
          <a:p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Begonnen met schoenen in 1962</a:t>
            </a:r>
          </a:p>
          <a:p>
            <a:r>
              <a:rPr lang="nl-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Kleding in 1980 erbij gekomen</a:t>
            </a:r>
          </a:p>
          <a:p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EFAC01-4645-854E-B204-56DC3D3F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22" y="1633735"/>
            <a:ext cx="7237877" cy="36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1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8C36CCD-9FD0-634D-8103-F7207B038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557587"/>
            <a:ext cx="9459385" cy="18918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378C866-234D-7D4F-9F26-DCB2DB5F0BA2}"/>
              </a:ext>
            </a:extLst>
          </p:cNvPr>
          <p:cNvSpPr txBox="1"/>
          <p:nvPr/>
        </p:nvSpPr>
        <p:spPr>
          <a:xfrm>
            <a:off x="1371599" y="3929063"/>
            <a:ext cx="937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Blue </a:t>
            </a:r>
            <a:r>
              <a:rPr lang="nl-NL" dirty="0" err="1"/>
              <a:t>Ribbon</a:t>
            </a:r>
            <a:r>
              <a:rPr lang="nl-NL" dirty="0"/>
              <a:t> </a:t>
            </a:r>
            <a:r>
              <a:rPr lang="nl-NL" dirty="0" err="1"/>
              <a:t>Sports</a:t>
            </a:r>
            <a:r>
              <a:rPr lang="nl-NL" dirty="0"/>
              <a:t> tot 1971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dirty="0"/>
              <a:t>Griekse godin van overwinning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85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30</Words>
  <Application>Microsoft Macintosh PowerPoint</Application>
  <PresentationFormat>Breedbeeld</PresentationFormat>
  <Paragraphs>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Courier New</vt:lpstr>
      <vt:lpstr>Garamond</vt:lpstr>
      <vt:lpstr>SavonVTI</vt:lpstr>
      <vt:lpstr>PowerPoint-presentatie</vt:lpstr>
      <vt:lpstr>Geschiedenis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Mezenberg, Sven</dc:creator>
  <cp:lastModifiedBy>Mezenberg, Sven</cp:lastModifiedBy>
  <cp:revision>1</cp:revision>
  <dcterms:created xsi:type="dcterms:W3CDTF">2020-03-12T22:50:59Z</dcterms:created>
  <dcterms:modified xsi:type="dcterms:W3CDTF">2020-03-13T09:52:06Z</dcterms:modified>
</cp:coreProperties>
</file>