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0284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12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85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12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3282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6601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293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0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37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3795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36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F60042C-7A43-4889-BCA7-4ED4C3FD6947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52D9801-B1C7-454A-A648-49F15802582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0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264" y="-2550919"/>
            <a:ext cx="9418320" cy="4041648"/>
          </a:xfrm>
        </p:spPr>
        <p:txBody>
          <a:bodyPr/>
          <a:lstStyle/>
          <a:p>
            <a:r>
              <a:rPr lang="en-US" dirty="0" err="1" smtClean="0"/>
              <a:t>Muizenval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264" y="4662884"/>
            <a:ext cx="9144000" cy="1655762"/>
          </a:xfrm>
        </p:spPr>
        <p:txBody>
          <a:bodyPr/>
          <a:lstStyle/>
          <a:p>
            <a:pPr algn="l"/>
            <a:r>
              <a:rPr lang="en-US" dirty="0" err="1" smtClean="0"/>
              <a:t>Namen</a:t>
            </a:r>
            <a:r>
              <a:rPr lang="en-US" dirty="0" smtClean="0"/>
              <a:t>: Joep Groenendijk</a:t>
            </a:r>
          </a:p>
          <a:p>
            <a:pPr algn="l"/>
            <a:r>
              <a:rPr lang="en-US" dirty="0" smtClean="0"/>
              <a:t>&amp; Sven </a:t>
            </a:r>
            <a:r>
              <a:rPr lang="en-US" dirty="0" err="1" smtClean="0"/>
              <a:t>mezenberg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Klas</a:t>
            </a:r>
            <a:r>
              <a:rPr lang="en-US" dirty="0" smtClean="0"/>
              <a:t>: MTD1A4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531" y="3065172"/>
            <a:ext cx="4156366" cy="339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9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Vooraf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Periode</a:t>
            </a:r>
            <a:r>
              <a:rPr lang="en-US" dirty="0" smtClean="0"/>
              <a:t> 2 </a:t>
            </a:r>
          </a:p>
          <a:p>
            <a:r>
              <a:rPr lang="en-US" dirty="0" err="1" smtClean="0"/>
              <a:t>Muizenval</a:t>
            </a:r>
            <a:endParaRPr lang="en-US" dirty="0" smtClean="0"/>
          </a:p>
          <a:p>
            <a:r>
              <a:rPr lang="en-US" dirty="0" err="1" smtClean="0"/>
              <a:t>Tekeningen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Nadenken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schetsen</a:t>
            </a:r>
            <a:endParaRPr lang="en-US" dirty="0" smtClean="0"/>
          </a:p>
          <a:p>
            <a:r>
              <a:rPr lang="en-US" dirty="0" err="1" smtClean="0"/>
              <a:t>Gebruikersscenario</a:t>
            </a:r>
            <a:endParaRPr lang="en-US" dirty="0" smtClean="0"/>
          </a:p>
          <a:p>
            <a:r>
              <a:rPr lang="en-US" dirty="0" err="1" smtClean="0"/>
              <a:t>Materialen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32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82" t="9175" r="25473" b="10023"/>
          <a:stretch/>
        </p:blipFill>
        <p:spPr>
          <a:xfrm>
            <a:off x="6124934" y="1967248"/>
            <a:ext cx="4829578" cy="4394915"/>
          </a:xfrm>
        </p:spPr>
      </p:pic>
      <p:sp>
        <p:nvSpPr>
          <p:cNvPr id="5" name="Tekstvak 4"/>
          <p:cNvSpPr txBox="1"/>
          <p:nvPr/>
        </p:nvSpPr>
        <p:spPr>
          <a:xfrm>
            <a:off x="1390918" y="1967248"/>
            <a:ext cx="428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Ruiken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de </a:t>
            </a:r>
            <a:r>
              <a:rPr lang="en-US" dirty="0" err="1" smtClean="0"/>
              <a:t>val</a:t>
            </a:r>
            <a:r>
              <a:rPr lang="en-US" dirty="0" smtClean="0"/>
              <a:t> </a:t>
            </a:r>
            <a:r>
              <a:rPr lang="en-US" dirty="0" err="1" smtClean="0"/>
              <a:t>gelokt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416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1" t="3256" r="19978"/>
          <a:stretch/>
        </p:blipFill>
        <p:spPr>
          <a:xfrm>
            <a:off x="6009024" y="2099257"/>
            <a:ext cx="4945488" cy="4209670"/>
          </a:xfrm>
        </p:spPr>
      </p:pic>
      <p:sp>
        <p:nvSpPr>
          <p:cNvPr id="5" name="Tekstvak 4"/>
          <p:cNvSpPr txBox="1"/>
          <p:nvPr/>
        </p:nvSpPr>
        <p:spPr>
          <a:xfrm>
            <a:off x="1416676" y="1691322"/>
            <a:ext cx="271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Lokmiddel</a:t>
            </a:r>
            <a:r>
              <a:rPr lang="en-US" dirty="0" smtClean="0"/>
              <a:t> </a:t>
            </a:r>
            <a:r>
              <a:rPr lang="en-US" dirty="0" err="1" smtClean="0"/>
              <a:t>kaas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Valt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gat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Deksel</a:t>
            </a:r>
            <a:r>
              <a:rPr lang="en-US" dirty="0" smtClean="0"/>
              <a:t> </a:t>
            </a:r>
            <a:r>
              <a:rPr lang="en-US" dirty="0" err="1" smtClean="0"/>
              <a:t>dicht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Muis</a:t>
            </a:r>
            <a:r>
              <a:rPr lang="en-US" dirty="0" smtClean="0"/>
              <a:t> </a:t>
            </a:r>
            <a:r>
              <a:rPr lang="en-US" dirty="0" err="1" smtClean="0"/>
              <a:t>gevangen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54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3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82" t="12726" r="2497" b="5289"/>
          <a:stretch/>
        </p:blipFill>
        <p:spPr>
          <a:xfrm>
            <a:off x="5308601" y="2941810"/>
            <a:ext cx="5524409" cy="3567752"/>
          </a:xfrm>
        </p:spPr>
      </p:pic>
      <p:sp>
        <p:nvSpPr>
          <p:cNvPr id="8" name="Tekstvak 7"/>
          <p:cNvSpPr txBox="1"/>
          <p:nvPr/>
        </p:nvSpPr>
        <p:spPr>
          <a:xfrm>
            <a:off x="1365161" y="1944710"/>
            <a:ext cx="307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Ruikt</a:t>
            </a:r>
            <a:r>
              <a:rPr lang="en-US" dirty="0" smtClean="0"/>
              <a:t> </a:t>
            </a:r>
            <a:r>
              <a:rPr lang="en-US" dirty="0" err="1" smtClean="0"/>
              <a:t>kaas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</a:t>
            </a:r>
            <a:r>
              <a:rPr lang="en-US" dirty="0" err="1" smtClean="0"/>
              <a:t>ingangen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Kaas</a:t>
            </a:r>
            <a:r>
              <a:rPr lang="en-US" dirty="0" smtClean="0"/>
              <a:t> </a:t>
            </a:r>
            <a:r>
              <a:rPr lang="en-US" dirty="0" err="1" smtClean="0"/>
              <a:t>aangeraakt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Alle</a:t>
            </a:r>
            <a:r>
              <a:rPr lang="en-US" dirty="0" smtClean="0"/>
              <a:t> 8 </a:t>
            </a:r>
            <a:r>
              <a:rPr lang="en-US" dirty="0" err="1" smtClean="0"/>
              <a:t>dicht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8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Winnaar concept 1</a:t>
            </a:r>
          </a:p>
          <a:p>
            <a:r>
              <a:rPr lang="en-US" dirty="0" err="1" smtClean="0"/>
              <a:t>Handig</a:t>
            </a:r>
            <a:r>
              <a:rPr lang="en-US" dirty="0" smtClean="0"/>
              <a:t> in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Onbeschadigd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kant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525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289</TotalTime>
  <Words>64</Words>
  <Application>Microsoft Office PowerPoint</Application>
  <PresentationFormat>Aangepast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View</vt:lpstr>
      <vt:lpstr>Muizenval</vt:lpstr>
      <vt:lpstr>Vooraf</vt:lpstr>
      <vt:lpstr>Concept 1</vt:lpstr>
      <vt:lpstr>Concept 2</vt:lpstr>
      <vt:lpstr>Concept 3</vt:lpstr>
      <vt:lpstr>Conclusie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Muizenval</dc:title>
  <dc:creator>Joep Groenendijk</dc:creator>
  <cp:lastModifiedBy>Mezenberg</cp:lastModifiedBy>
  <cp:revision>14</cp:revision>
  <dcterms:created xsi:type="dcterms:W3CDTF">2017-12-12T16:25:12Z</dcterms:created>
  <dcterms:modified xsi:type="dcterms:W3CDTF">2018-01-07T13:14:22Z</dcterms:modified>
</cp:coreProperties>
</file>