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2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86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90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046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36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80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36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16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1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2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91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29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7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6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83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9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70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F830-00F2-48E2-A010-2C10584E83BB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DE1D-E6BC-4259-A0B5-863CBC9E5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13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576AC-0BF9-4AF5-A978-9F1ACBEC3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Hotwheels</a:t>
            </a:r>
            <a:r>
              <a:rPr lang="nl-NL" dirty="0"/>
              <a:t> verpakking</a:t>
            </a:r>
          </a:p>
        </p:txBody>
      </p:sp>
      <p:pic>
        <p:nvPicPr>
          <p:cNvPr id="1028" name="Picture 4" descr="Afbeeldingsresultaat voor hotwheels logo">
            <a:extLst>
              <a:ext uri="{FF2B5EF4-FFF2-40B4-BE49-F238E27FC236}">
                <a16:creationId xmlns:a16="http://schemas.microsoft.com/office/drawing/2014/main" id="{45925BD9-9BD3-4380-BC9A-BEF92BBA7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526" r="1429" b="37113"/>
          <a:stretch/>
        </p:blipFill>
        <p:spPr bwMode="auto">
          <a:xfrm>
            <a:off x="5291901" y="4085440"/>
            <a:ext cx="5269839" cy="14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3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A26A9-0061-488F-BB96-A6903307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E22154-070D-47E2-890E-E66EF6762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Verzamelaars</a:t>
            </a:r>
          </a:p>
        </p:txBody>
      </p:sp>
      <p:pic>
        <p:nvPicPr>
          <p:cNvPr id="2050" name="Picture 2" descr="Afbeeldingsresultaat voor hotwheels verzameling">
            <a:extLst>
              <a:ext uri="{FF2B5EF4-FFF2-40B4-BE49-F238E27FC236}">
                <a16:creationId xmlns:a16="http://schemas.microsoft.com/office/drawing/2014/main" id="{A8F0F81C-30DE-4FD0-9452-388105F8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73" y="2447949"/>
            <a:ext cx="5942012" cy="33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6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8893B-A7B8-DD4D-8B4E-C1148378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1033B-9954-0640-A5C6-E2F624C8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Alles moet er in passen (van de baan tot het autotje) </a:t>
            </a:r>
          </a:p>
          <a:p>
            <a:r>
              <a:rPr lang="nl-NL"/>
              <a:t>Auto moet goed zichtbaar zijn in de verpakking</a:t>
            </a:r>
          </a:p>
          <a:p>
            <a:r>
              <a:rPr lang="nl-NL"/>
              <a:t>Alles moet eruit kunnen, en op de zelfde manier er terug in kunnen zonder de verpakking te beschadigen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32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11CB9-B408-43DB-A536-2B332369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ontwerp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1FEFAF-4775-41B3-BA61-86CF9F3E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ttps://lh3.googleusercontent.com/lj0fr2em57Cy_jgQpXA9PzEdXJfMFF5qcc7IXCUvRAcNYmYhQZ-fTc2ECO_XYsDE6KHiH25bHOKyocHAdaO4Gd6Yz8MHedjoY9mnPERXy_gYkUEFiQUizqodv4Awcv53Y1WUBWFieeNSurXC67ZoLzPTABLFs_BsmKQZjwVu51_1AW_-LggL8WoEnkc5gdJFpGpyEsMRpB8EzrOS94dnwkThMy-BKGrYxwoWVFZQ_oTX4RFHUCD6JcYgcw43P-OFQK7qS3JTArqfpxLdVA6BHgEOG72e7_95CW8Ns_mXc7T58n2DFeW4ds2asLt30PFquobc0bgKfs_igZmd7AdOp4WjmmVo1YaxNVq0dpTwqOufq6QoT1a6m8Fcq3n9ktSG00VxvE8P_u0IYgvsY7XYcXTtoRCXVv1cOV-GrSnIy4S4YQN5WEttCXrcrIEl-JnVgXNZI59_lx_9NnM3yFk5FphEqjBGeOVZK27Z8Si83QtVEFeuletnspEofcaTqvoH-UwqcK1al3ovcCc2xa4TquEExRy_uMc7oUo1s2ig6bTvU3lJCs3MtqzPrdPFk-bVkSC6hdnWvzWfAxD2ewYT2ayKlHA2O3QqOSYGOkOuuOHzHRatRNdYX8FhMHYvXHIafLClV7RtyWuL6-iAwP6mKHb-P9HQpriSGT4L8MSFh54v=w1876-h938-no">
            <a:extLst>
              <a:ext uri="{FF2B5EF4-FFF2-40B4-BE49-F238E27FC236}">
                <a16:creationId xmlns:a16="http://schemas.microsoft.com/office/drawing/2014/main" id="{3935B611-AC7F-4C67-9942-A54007350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808" r="38126" b="-1"/>
          <a:stretch/>
        </p:blipFill>
        <p:spPr bwMode="auto">
          <a:xfrm>
            <a:off x="5570290" y="-73573"/>
            <a:ext cx="6120455" cy="51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5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88F56-EF81-D748-B059-610F61E4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Cad model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B07379-5028-42CA-884A-4F7766150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1" y="1792288"/>
            <a:ext cx="8603927" cy="4542414"/>
          </a:xfrm>
        </p:spPr>
      </p:pic>
    </p:spTree>
    <p:extLst>
      <p:ext uri="{BB962C8B-B14F-4D97-AF65-F5344CB8AC3E}">
        <p14:creationId xmlns:p14="http://schemas.microsoft.com/office/powerpoint/2010/main" val="7396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A4F01-DE32-8B43-9EE5-73D3230D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nl-NL"/>
              <a:t>Het 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3A9FB3-996A-924A-9094-66D185C8B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Lasersnijden</a:t>
            </a:r>
          </a:p>
          <a:p>
            <a:r>
              <a:rPr lang="nl-NL"/>
              <a:t>Frees</a:t>
            </a:r>
          </a:p>
          <a:p>
            <a:r>
              <a:rPr lang="nl-NL"/>
              <a:t>3D printer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5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E10C3-192F-1349-9341-1C2DF1C9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lh3.googleusercontent.com/Awjn3DWuTt76oEdWlt2LlEEUG-VuVH--HlLopYBNG5APTunCaUSOTh7AX6u1-IR1u21Y0hxZxZE4oDnOLdYqe3wwZ0J42wjDb-OmJ-qFqsmA6o96AUENylfFI4SCmnmCR0Y8uwjRVvjCyjWOSUmU062AXrIijvvLZp24lZOGkQdGQX9yJ3Ts6FzgQb3LU8Z9nMHQkgc03crekdgsHsadj4cFZ5R5zUZ0V0c_srA4PZByHgnTPZxRxzpz99iAyfE9MzT8SBYRFk9WM2lNoisJmbzvQyEfWqKdJPkibL1ZabqMsUC1cqVINZ5tXL9QAp0vWb_1sCAMzza30v6lcAs3B6FlLUiqU10i_yzPOZ25uNOtkF6ajZiwdzT6NrbC32tmvojwcj0Tmelcbtk_Q5mJozFh6GaxQi1c38tQ61zx6G6sAB85w6vOo5QjmiDAH6skcLy1sbCehUFFn5KdsnMqGoBLGwOGTksOcpQ3yNQx00sAKLQxQOwW03E50uvJpnChcimioa96hwlGdROmZBmohT3QETmaQrXCe43V4jsk-YX7abcU_aPpjW-seD4IIpMwOAGyvhVq3OcMFycMqz9wBYYxcOKGgY6TElmbceLDY7j9ICEPWXzIfD6PLS-GxZ2JwWe7lh_f6m9M8j2J6stBHqZhjrltQinGyIpmROLrXaNG=w1885-h943-no">
            <a:extLst>
              <a:ext uri="{FF2B5EF4-FFF2-40B4-BE49-F238E27FC236}">
                <a16:creationId xmlns:a16="http://schemas.microsoft.com/office/drawing/2014/main" id="{1C2359FE-BF2A-401C-86CE-3B8A447E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34" y="194106"/>
            <a:ext cx="4171007" cy="20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6Ax2cwEIqemMy9Td6gCQBJ2BM65v-rILSs3oauU3em-X3AJKxZmCT6vN90dP_qLrhHxMvJCEp2WEEoKVzhH5zUcKc8cVncKYznxWrCrRcwnoBvjcxBGLjwrDz5CoHkl-EEZ3Qse9A2lSfpEZZQUQEDk82JovFF55XLyJ3hautR0moUW88Qp-0AQfO-DGCk1KGL38C8Eq4z3q4hVrp6Glch_QaqngF6YZY6eOS8slBjyO_aBZF8j3lKf2aW8QzPOtWatHtegGwBYArnuaLgFUk6Vyez17CEaehfUZ2RlCOI2W-ngMrD7glZPz3VicY_Q0o2_AnemeLGkIBxXpzNqADkOKa667tHYqHPGu5qnvy4NuEH4Up7ir2_edHL-QZeL0LlSyKrwWbZNVaq2WSDAhVEsRc0MUJN8DfEuMSGUFzuvjDXLF9rn8U-zMK5vPYgmmF1ZfiB_7mvTZy0d_q2UsVPqHIJHL_5j_MYhPqMrl0nZAuenWNW2ZilwbP9ZYFSuKoBaOQxlfv4sD6Wo6Kr6E42y2a_B_KTPDw-0YoeM1SfXU3l0naKBmF9xYyM6ZOoSB-7NeDddrFiTZdQ5sZRzWq-hvvmvCT3xQjFDrA-wQnQApRqc-2Yr_7FD8sNIjgKnX7AeKlCLLgBbsGcfctQHmwxDoKiAth8fJBqlq62Q4nVk1=w442-h883-no">
            <a:extLst>
              <a:ext uri="{FF2B5EF4-FFF2-40B4-BE49-F238E27FC236}">
                <a16:creationId xmlns:a16="http://schemas.microsoft.com/office/drawing/2014/main" id="{B8D6410D-E853-4671-9155-75434122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5" y="217506"/>
            <a:ext cx="2273807" cy="45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GU2urOaMesqsQ3vY7xSt4M2hEO-z2BIgPI3426I2sAadk6b6c3n6_TKcxbCxFfrs8r3IzQJpCvAubDpGrlEfp8T7k0a5m-D7fytdfBCmxe_hCGnayL_fuTVAxhGiSZlTiQO1-jLO_xXQw3TB6bSVBF8-gO6ePDvkodIxwh5w0eXtiJFLScr6cs6m__Ch6y4efhS9GCcTowvDEnkO1b6Sx3mQkvWFSESDOLzdqT9t0tTagfv57yfdKO9ExgzI1gGSD7-eLpArDMHNAlAGhR468Gzs2tElpynka2hr2u9OS7mbBradtd5pRW5JuuSeYabc1E8PTyVgvd5-sO9IlZucVBT1WF42jQ6af3-VL12KC7Lw-_8ghsf-pkcxPxo_syQCOGHTU8yIrfajVHNGiRgUFk8FEr4vQm2Wk05om4AZEsAPQJyNis-FFrfWjIL5nqPfP7M1ZCsR1bn2d_UnrFLTtYlR5TF8uy7fJ5rRKqzy1wf7rW6IHgWpJFXINlCAYyzD-WlcqmCjb92ZDcw4hmhsa4GSlc_i8wut9IlayVUbMaUT7xq0fMM3PJHr9jeTU4-aYCp7RJyzwrhoJu9eFHgktYQv3yEW2qhm5cdJuuSvlmskyL4Kn6IWAMf0GeHCS_zvIE4Ak4VcCYZuTugPwqXtRdhD8gc889eyxk-KJDEAKDek=w1765-h883-no">
            <a:extLst>
              <a:ext uri="{FF2B5EF4-FFF2-40B4-BE49-F238E27FC236}">
                <a16:creationId xmlns:a16="http://schemas.microsoft.com/office/drawing/2014/main" id="{4352DF1A-BDA7-452F-A684-32775CC22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45" y="193318"/>
            <a:ext cx="4412129" cy="22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pBqfaVWhf5kGQAPqgQkHE0--EiNId-pddwwkrGe7zCSQqeeQHfVoWjuWOXue6AylFNEblsC3Sy-LP0PHFmq-L2mKNEHbC6IJTPEf2_ji5akK4NLmKVhSrJCB9o8I_PMaKn7QeLBiFu7sicKP4bOzmEL2WwRYb-Pqmqe9WgjEMr0ihljxYxq3_hWDFFcHqVh4MeQWO2u3igF_z6gVCcOekvqRq06NFo3ATxSgQ5Fy5y7RB0EhgwA29GXNV3oDjjQfDajxu7QDtbd8zpZ1FDspWwMR3Y88th1P4j_egwXZtnPdstFKM9Zc7eoe6jlXv7yvDm4AdyvuQKaDRfoWZMlDA_Let_DRo-UUQqK2IqMLxLzji9IRT9hoG-c6Wtm-HKEhtPbOoz1TiKoS7atPKz7A3R7j7v0NTA6stUurcKy64JZxUcrR0l8cKNO0JLS3hDHK-CWNpaaLWsbYPsLWScU5yVYOxYyPmTovTkUAGbmiMssvmlU6K6bhY6obhyQDLzG8AO3SVMCZQAxcAmqLLJq-Sn-hb38JxI2SZc2dOVUo7h6lh_FVtpjtWO55wKeVqHsoMsFLLaCtvKlsQMapVsypLlxrA2cRkm9GsDr2KiB0iqRo7WXw60XShDZ8SQ-hz6BRGMjc4DRIE2jf0YRQqPSEdV_Qsl7NCLKBjBPA_3-Rm6qw=w1765-h883-no">
            <a:extLst>
              <a:ext uri="{FF2B5EF4-FFF2-40B4-BE49-F238E27FC236}">
                <a16:creationId xmlns:a16="http://schemas.microsoft.com/office/drawing/2014/main" id="{DFD40F2F-55AD-4513-92C6-F7EEA307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98" y="2592646"/>
            <a:ext cx="6837436" cy="34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9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C68C0-6655-B649-8471-96FC39E1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Eindproduct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4D82D-64EA-834B-84E1-F7505C41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415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</TotalTime>
  <Words>57</Words>
  <Application>Microsoft Office PowerPoint</Application>
  <PresentationFormat>Breedbeeld</PresentationFormat>
  <Paragraphs>14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Hotwheels verpakking</vt:lpstr>
      <vt:lpstr>Mijn doelgroep</vt:lpstr>
      <vt:lpstr>Eisen</vt:lpstr>
      <vt:lpstr>Mijn ontwerp</vt:lpstr>
      <vt:lpstr>Cad model</vt:lpstr>
      <vt:lpstr>Het proces</vt:lpstr>
      <vt:lpstr>PowerPoint-presentatie</vt:lpstr>
      <vt:lpstr>Eindproduct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Hotwheels verpakking</dc:title>
  <dc:creator>Sven Mezenberg</dc:creator>
  <cp:lastModifiedBy>Sven Mezenberg</cp:lastModifiedBy>
  <cp:revision>3</cp:revision>
  <dcterms:created xsi:type="dcterms:W3CDTF">2018-11-08T07:44:51Z</dcterms:created>
  <dcterms:modified xsi:type="dcterms:W3CDTF">2018-11-08T09:05:25Z</dcterms:modified>
</cp:coreProperties>
</file>