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28018-7C6C-4C55-B397-FF763EA62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Muizenval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115202-A91E-4263-B28C-10B3E35ED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Joep Groenendijk &amp; Sven Mezenberg</a:t>
            </a:r>
          </a:p>
        </p:txBody>
      </p:sp>
    </p:spTree>
    <p:extLst>
      <p:ext uri="{BB962C8B-B14F-4D97-AF65-F5344CB8AC3E}">
        <p14:creationId xmlns:p14="http://schemas.microsoft.com/office/powerpoint/2010/main" val="185566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9A2A8-0830-41F4-B8D3-8D72F50C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8" y="1504949"/>
            <a:ext cx="6282764" cy="4712074"/>
          </a:xfrm>
        </p:spPr>
      </p:pic>
    </p:spTree>
    <p:extLst>
      <p:ext uri="{BB962C8B-B14F-4D97-AF65-F5344CB8AC3E}">
        <p14:creationId xmlns:p14="http://schemas.microsoft.com/office/powerpoint/2010/main" val="32012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15C8-B18A-4D69-8506-00E3F11D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5D84DF-AF2E-42C0-BB16-8BD63D18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Onderzoek </a:t>
            </a:r>
          </a:p>
          <a:p>
            <a:r>
              <a:rPr lang="nl-NL" dirty="0"/>
              <a:t>Pakket van eisen</a:t>
            </a:r>
          </a:p>
          <a:p>
            <a:r>
              <a:rPr lang="nl-NL" dirty="0"/>
              <a:t>Keuze maken</a:t>
            </a:r>
          </a:p>
          <a:p>
            <a:r>
              <a:rPr lang="nl-NL" dirty="0"/>
              <a:t>Uiteindelijke keuzen</a:t>
            </a:r>
          </a:p>
          <a:p>
            <a:r>
              <a:rPr lang="nl-NL" dirty="0"/>
              <a:t>Spuugmodel</a:t>
            </a:r>
          </a:p>
          <a:p>
            <a:r>
              <a:rPr lang="nl-NL" dirty="0"/>
              <a:t>Tekening Solid Works</a:t>
            </a:r>
          </a:p>
          <a:p>
            <a:r>
              <a:rPr lang="nl-NL" dirty="0"/>
              <a:t>Welke materialen</a:t>
            </a:r>
          </a:p>
          <a:p>
            <a:r>
              <a:rPr lang="nl-NL" dirty="0"/>
              <a:t>Het in elkaar zetten</a:t>
            </a:r>
          </a:p>
          <a:p>
            <a:r>
              <a:rPr lang="nl-NL" dirty="0"/>
              <a:t>Resultaat</a:t>
            </a:r>
          </a:p>
        </p:txBody>
      </p:sp>
    </p:spTree>
    <p:extLst>
      <p:ext uri="{BB962C8B-B14F-4D97-AF65-F5344CB8AC3E}">
        <p14:creationId xmlns:p14="http://schemas.microsoft.com/office/powerpoint/2010/main" val="92985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bestaat al</a:t>
            </a:r>
          </a:p>
          <a:p>
            <a:r>
              <a:rPr lang="nl-NL" dirty="0"/>
              <a:t>Bedenken </a:t>
            </a:r>
          </a:p>
          <a:p>
            <a:r>
              <a:rPr lang="nl-NL" dirty="0"/>
              <a:t>Technieken </a:t>
            </a:r>
          </a:p>
          <a:p>
            <a:r>
              <a:rPr lang="nl-NL" dirty="0"/>
              <a:t>Materialen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75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E8801-091D-42E2-9AAE-678EE97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Pakket van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DBDDB-AD91-437F-B74B-0090F4B06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Ontstaan </a:t>
            </a:r>
          </a:p>
          <a:p>
            <a:r>
              <a:rPr lang="nl-NL" dirty="0"/>
              <a:t>Vervoer</a:t>
            </a:r>
          </a:p>
          <a:p>
            <a:r>
              <a:rPr lang="nl-NL" dirty="0"/>
              <a:t>Consumeren </a:t>
            </a:r>
          </a:p>
          <a:p>
            <a:r>
              <a:rPr lang="nl-NL" dirty="0"/>
              <a:t>Afdanken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7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8EDE83-B8F3-4BC1-9DD2-B90BFA7A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t="9175" r="25473" b="10023"/>
          <a:stretch/>
        </p:blipFill>
        <p:spPr>
          <a:xfrm>
            <a:off x="1019800" y="640080"/>
            <a:ext cx="4142750" cy="3770004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3C534-36AC-44C0-9960-9D42A329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nl-NL" sz="2800"/>
              <a:t>Keuze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D1F66-D005-4105-8658-BD339552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nl-NL" sz="1600"/>
              <a:t>Concepten</a:t>
            </a:r>
          </a:p>
          <a:p>
            <a:r>
              <a:rPr lang="nl-NL" sz="1600"/>
              <a:t>Nog geen idee</a:t>
            </a:r>
          </a:p>
        </p:txBody>
      </p: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367E9F26-56B6-4D0E-BACA-D2948FF0A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3256" r="19978"/>
          <a:stretch/>
        </p:blipFill>
        <p:spPr>
          <a:xfrm>
            <a:off x="905857" y="640080"/>
            <a:ext cx="4370636" cy="3770004"/>
          </a:xfrm>
          <a:prstGeom prst="rect">
            <a:avLst/>
          </a:prstGeom>
        </p:spPr>
      </p:pic>
      <p:pic>
        <p:nvPicPr>
          <p:cNvPr id="15" name="Tijdelijke aanduiding voor inhoud 3">
            <a:extLst>
              <a:ext uri="{FF2B5EF4-FFF2-40B4-BE49-F238E27FC236}">
                <a16:creationId xmlns:a16="http://schemas.microsoft.com/office/drawing/2014/main" id="{A85BC883-4983-4353-A66A-143143A3B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12726" r="2497" b="5289"/>
          <a:stretch/>
        </p:blipFill>
        <p:spPr>
          <a:xfrm>
            <a:off x="546487" y="387822"/>
            <a:ext cx="6228184" cy="40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63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46C46-5E6B-4DE3-85AE-A25AE49A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nl-NL" dirty="0"/>
              <a:t>Spuugmodel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9304AE-E591-4131-B1A8-3344C29C4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924" y="1708951"/>
            <a:ext cx="2093526" cy="3720322"/>
          </a:xfrm>
        </p:spPr>
      </p:pic>
      <p:pic>
        <p:nvPicPr>
          <p:cNvPr id="7" name="Afbeelding 6" descr="Afbeelding met muur, vloer, gebouw, binnen&#10;&#10;Beschrijving is gegenereerd met zeer hoge betrouwbaarheid">
            <a:extLst>
              <a:ext uri="{FF2B5EF4-FFF2-40B4-BE49-F238E27FC236}">
                <a16:creationId xmlns:a16="http://schemas.microsoft.com/office/drawing/2014/main" id="{F9C7C999-AFDB-46AD-B55F-97787C2A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55" y="1708951"/>
            <a:ext cx="6575944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8B1E7-8F3E-4DD3-BA7B-042B0A3C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Tekening Solid Works</a:t>
            </a:r>
          </a:p>
        </p:txBody>
      </p:sp>
      <p:pic>
        <p:nvPicPr>
          <p:cNvPr id="5" name="Tijdelijke aanduiding voor inhoud 4" descr="Afbeelding met kist&#10;&#10;Beschrijving is gegenereerd met hoge betrouwbaarheid">
            <a:extLst>
              <a:ext uri="{FF2B5EF4-FFF2-40B4-BE49-F238E27FC236}">
                <a16:creationId xmlns:a16="http://schemas.microsoft.com/office/drawing/2014/main" id="{49EA2860-544C-43F3-8A08-B2546651C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78" y="1819275"/>
            <a:ext cx="8389541" cy="4467225"/>
          </a:xfrm>
        </p:spPr>
      </p:pic>
    </p:spTree>
    <p:extLst>
      <p:ext uri="{BB962C8B-B14F-4D97-AF65-F5344CB8AC3E}">
        <p14:creationId xmlns:p14="http://schemas.microsoft.com/office/powerpoint/2010/main" val="307690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89E5B-606C-40F5-A3E2-180EEAB2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861E56-B4A3-439F-9FF7-034B8DE0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Geschuimd PVC</a:t>
            </a:r>
          </a:p>
          <a:p>
            <a:r>
              <a:rPr lang="nl-NL" dirty="0"/>
              <a:t>Plexiglas</a:t>
            </a:r>
          </a:p>
          <a:p>
            <a:r>
              <a:rPr lang="nl-NL" dirty="0"/>
              <a:t>MDF </a:t>
            </a:r>
          </a:p>
          <a:p>
            <a:r>
              <a:rPr lang="nl-NL" dirty="0"/>
              <a:t>RVS</a:t>
            </a:r>
          </a:p>
        </p:txBody>
      </p:sp>
    </p:spTree>
    <p:extLst>
      <p:ext uri="{BB962C8B-B14F-4D97-AF65-F5344CB8AC3E}">
        <p14:creationId xmlns:p14="http://schemas.microsoft.com/office/powerpoint/2010/main" val="142686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C6F83-40B1-4EF2-9070-F5CF7E86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in elkaar zetten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4873A1-0E04-4B7C-B1B6-CE06CC3EC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980" y="1357123"/>
            <a:ext cx="3585623" cy="2689218"/>
          </a:xfrm>
        </p:spPr>
      </p:pic>
      <p:pic>
        <p:nvPicPr>
          <p:cNvPr id="7" name="Afbeelding 6" descr="Afbeelding met binnen, tafel&#10;&#10;Beschrijving is gegenereerd met zeer hoge betrouwbaarheid">
            <a:extLst>
              <a:ext uri="{FF2B5EF4-FFF2-40B4-BE49-F238E27FC236}">
                <a16:creationId xmlns:a16="http://schemas.microsoft.com/office/drawing/2014/main" id="{5E332C91-63C0-4A12-BC94-30F91785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21" y="1071777"/>
            <a:ext cx="2132449" cy="2843265"/>
          </a:xfrm>
          <a:prstGeom prst="rect">
            <a:avLst/>
          </a:prstGeom>
        </p:spPr>
      </p:pic>
      <p:pic>
        <p:nvPicPr>
          <p:cNvPr id="9" name="Afbeelding 8" descr="Afbeelding met binnen, persoon, snijden, tafel&#10;&#10;Beschrijving is gegenereerd met zeer hoge betrouwbaarheid">
            <a:extLst>
              <a:ext uri="{FF2B5EF4-FFF2-40B4-BE49-F238E27FC236}">
                <a16:creationId xmlns:a16="http://schemas.microsoft.com/office/drawing/2014/main" id="{DCF887CB-03C9-429A-A624-94817914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569" y="4291220"/>
            <a:ext cx="1953235" cy="2604313"/>
          </a:xfrm>
          <a:prstGeom prst="rect">
            <a:avLst/>
          </a:prstGeom>
        </p:spPr>
      </p:pic>
      <p:pic>
        <p:nvPicPr>
          <p:cNvPr id="11" name="Afbeelding 10" descr="Afbeelding met binnen, muur&#10;&#10;Beschrijving is gegenereerd met zeer hoge betrouwbaarheid">
            <a:extLst>
              <a:ext uri="{FF2B5EF4-FFF2-40B4-BE49-F238E27FC236}">
                <a16:creationId xmlns:a16="http://schemas.microsoft.com/office/drawing/2014/main" id="{72AB68C0-8B24-44FC-B946-E5843A908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804" y="1071777"/>
            <a:ext cx="2321378" cy="3095171"/>
          </a:xfrm>
          <a:prstGeom prst="rect">
            <a:avLst/>
          </a:prstGeom>
        </p:spPr>
      </p:pic>
      <p:pic>
        <p:nvPicPr>
          <p:cNvPr id="13" name="Afbeelding 12" descr="Afbeelding met binnen, muur, tafel, zitten&#10;&#10;Beschrijving is gegenereerd met hoge betrouwbaarheid">
            <a:extLst>
              <a:ext uri="{FF2B5EF4-FFF2-40B4-BE49-F238E27FC236}">
                <a16:creationId xmlns:a16="http://schemas.microsoft.com/office/drawing/2014/main" id="{797C12F9-CBA7-4C8B-9173-F9A9FF25F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576" y="4156267"/>
            <a:ext cx="3585624" cy="26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64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36</TotalTime>
  <Words>63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Muizenval</vt:lpstr>
      <vt:lpstr>Inhoud</vt:lpstr>
      <vt:lpstr>Onderzoek </vt:lpstr>
      <vt:lpstr>Pakket van eisen</vt:lpstr>
      <vt:lpstr>Keuze maken</vt:lpstr>
      <vt:lpstr>Spuugmodel</vt:lpstr>
      <vt:lpstr>Tekening Solid Works</vt:lpstr>
      <vt:lpstr>Welke materialen?</vt:lpstr>
      <vt:lpstr>Het in elkaar zetten</vt:lpstr>
      <vt:lpstr>Resultaat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Muizenval</dc:title>
  <dc:creator>Sven Mezenberg</dc:creator>
  <cp:lastModifiedBy>Sven Mezenberg</cp:lastModifiedBy>
  <cp:revision>4</cp:revision>
  <dcterms:created xsi:type="dcterms:W3CDTF">2018-02-01T08:11:35Z</dcterms:created>
  <dcterms:modified xsi:type="dcterms:W3CDTF">2018-02-01T09:47:03Z</dcterms:modified>
</cp:coreProperties>
</file>