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99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19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65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8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0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10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2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43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30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9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61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23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09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94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3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0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75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940BF8-BEBA-46C4-9D1A-C2F058E653F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78817C4-39CF-43DB-A79C-219D35BBD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834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96D5E-139C-4766-BB2F-BFEDA2961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Afstudeerproject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9E6283-4299-4EEA-9110-31FDBE1E3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Sven Mezenberg</a:t>
            </a:r>
          </a:p>
        </p:txBody>
      </p:sp>
    </p:spTree>
    <p:extLst>
      <p:ext uri="{BB962C8B-B14F-4D97-AF65-F5344CB8AC3E}">
        <p14:creationId xmlns:p14="http://schemas.microsoft.com/office/powerpoint/2010/main" val="252392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B8BCA-AB75-4626-BFB0-A34324DF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17463"/>
            <a:ext cx="5978072" cy="1329596"/>
          </a:xfrm>
        </p:spPr>
        <p:txBody>
          <a:bodyPr>
            <a:normAutofit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1A995-2B4C-4059-B564-05C06403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27623"/>
            <a:ext cx="5978072" cy="3567225"/>
          </a:xfrm>
        </p:spPr>
        <p:txBody>
          <a:bodyPr anchor="ctr">
            <a:normAutofit/>
          </a:bodyPr>
          <a:lstStyle/>
          <a:p>
            <a:r>
              <a:rPr lang="nl-NL" dirty="0"/>
              <a:t>Doelgroep</a:t>
            </a:r>
          </a:p>
          <a:p>
            <a:r>
              <a:rPr lang="nl-NL" dirty="0"/>
              <a:t>Enquête</a:t>
            </a:r>
          </a:p>
          <a:p>
            <a:r>
              <a:rPr lang="nl-NL" dirty="0"/>
              <a:t>Kostprijs</a:t>
            </a:r>
          </a:p>
          <a:p>
            <a:r>
              <a:rPr lang="nl-NL" dirty="0"/>
              <a:t>Prototype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6476B14-0592-40A6-955E-CF279DB34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1282261"/>
            <a:ext cx="3995592" cy="38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0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2453-3719-46EC-BE7B-8C544260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nl-NL" dirty="0"/>
              <a:t>Doelgroep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F27C63-383F-4D8D-8FE6-514066C03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1151" b="-3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E1AF3-0E98-4966-9661-82B58D08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pPr>
              <a:buClr>
                <a:srgbClr val="15DFA3"/>
              </a:buClr>
            </a:pPr>
            <a:r>
              <a:rPr lang="nl-NL" dirty="0"/>
              <a:t>‘Gamers’ </a:t>
            </a:r>
            <a:endParaRPr lang="nl-NL"/>
          </a:p>
          <a:p>
            <a:pPr>
              <a:buClr>
                <a:srgbClr val="15DFA3"/>
              </a:buClr>
            </a:pPr>
            <a:r>
              <a:rPr lang="nl-NL" dirty="0"/>
              <a:t>Playstation</a:t>
            </a:r>
            <a:endParaRPr lang="nl-NL"/>
          </a:p>
          <a:p>
            <a:pPr>
              <a:buClr>
                <a:srgbClr val="15DFA3"/>
              </a:buClr>
            </a:pPr>
            <a:r>
              <a:rPr lang="nl-NL" dirty="0"/>
              <a:t>5 uur per dag gedurende 5 dagen in de week</a:t>
            </a:r>
            <a:endParaRPr lang="nl-NL"/>
          </a:p>
          <a:p>
            <a:pPr>
              <a:buClr>
                <a:srgbClr val="15DFA3"/>
              </a:buClr>
            </a:pPr>
            <a:r>
              <a:rPr lang="nl-NL" dirty="0"/>
              <a:t>Mensen die meer gamen, hebben er meer voor over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46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36DAA-4F57-4768-99FF-158596B0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nl-NL" sz="2800"/>
              <a:t>Enquête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5C1196-911B-45D7-BEDD-B2C5676B8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nl-NL" sz="1600"/>
              <a:t>± 25 mensen</a:t>
            </a:r>
          </a:p>
          <a:p>
            <a:r>
              <a:rPr lang="nl-NL" sz="1600"/>
              <a:t>Waar staat je console? (80% op de grond)</a:t>
            </a:r>
          </a:p>
          <a:p>
            <a:r>
              <a:rPr lang="nl-NL" sz="1600"/>
              <a:t>Behoefte aan een opberg kast? (70% ja)</a:t>
            </a:r>
          </a:p>
          <a:p>
            <a:r>
              <a:rPr lang="nl-NL" sz="1600"/>
              <a:t>Spellen online of fysiek? (60% fysiek)</a:t>
            </a:r>
          </a:p>
          <a:p>
            <a:r>
              <a:rPr lang="nl-NL" sz="1600"/>
              <a:t>Controllers opladen? (100% ja)</a:t>
            </a:r>
          </a:p>
          <a:p>
            <a:endParaRPr lang="nl-NL" sz="1600"/>
          </a:p>
          <a:p>
            <a:endParaRPr lang="nl-NL" sz="1600"/>
          </a:p>
          <a:p>
            <a:endParaRPr lang="nl-NL" sz="1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9FB3126-570C-426E-BE82-8075BCEC0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0" r="10314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5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0D6DB-806F-441A-92E8-82F49F9D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nl-NL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Kostprijs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D7CDC6-FF00-469A-875A-CCC8E49EF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448734E5-4CB1-4C52-BCEE-88F06E6B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40" y="1664867"/>
            <a:ext cx="9317720" cy="44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4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1BDDA5-3A06-496B-9760-33E291737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B75027-A681-4778-B4D4-4D88D7C5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483145"/>
            <a:ext cx="10353761" cy="1633340"/>
          </a:xfrm>
        </p:spPr>
        <p:txBody>
          <a:bodyPr>
            <a:normAutofit/>
          </a:bodyPr>
          <a:lstStyle/>
          <a:p>
            <a:r>
              <a:rPr lang="nl-NL" sz="4800" dirty="0"/>
              <a:t>Prototype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2A87E3-1EB5-4C7B-81D2-CE9A54C9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71373"/>
            <a:ext cx="10353762" cy="3179534"/>
          </a:xfrm>
        </p:spPr>
        <p:txBody>
          <a:bodyPr anchor="ctr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0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2FEBC-C337-431B-8B07-E1FFA7E7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7A5169-A25F-4373-AD26-52096499F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575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Leisteen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eisteen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iste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DDF6CD6EF894E9D822A592747EE5D" ma:contentTypeVersion="6" ma:contentTypeDescription="Een nieuw document maken." ma:contentTypeScope="" ma:versionID="5ce52192f71f3a6a7eaed2d8e278effc">
  <xsd:schema xmlns:xsd="http://www.w3.org/2001/XMLSchema" xmlns:xs="http://www.w3.org/2001/XMLSchema" xmlns:p="http://schemas.microsoft.com/office/2006/metadata/properties" xmlns:ns3="ab81e292-ffad-4b11-ab37-25f46ae284eb" xmlns:ns4="3d652dea-3e17-48f7-8ae0-9fecbbc7037b" targetNamespace="http://schemas.microsoft.com/office/2006/metadata/properties" ma:root="true" ma:fieldsID="8f92042eeef21b092b647d9161433526" ns3:_="" ns4:_="">
    <xsd:import namespace="ab81e292-ffad-4b11-ab37-25f46ae284eb"/>
    <xsd:import namespace="3d652dea-3e17-48f7-8ae0-9fecbbc703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1e292-ffad-4b11-ab37-25f46ae284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52dea-3e17-48f7-8ae0-9fecbbc703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2E84D0-F9C6-4EF6-A1CA-A8AEB56E8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81e292-ffad-4b11-ab37-25f46ae284eb"/>
    <ds:schemaRef ds:uri="3d652dea-3e17-48f7-8ae0-9fecbbc70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3FF5FB-19B2-47C9-AD21-5DBEA5834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79261-396D-423B-A815-4773F233F6AE}">
  <ds:schemaRefs>
    <ds:schemaRef ds:uri="http://purl.org/dc/elements/1.1/"/>
    <ds:schemaRef ds:uri="ab81e292-ffad-4b11-ab37-25f46ae284eb"/>
    <ds:schemaRef ds:uri="http://purl.org/dc/terms/"/>
    <ds:schemaRef ds:uri="http://purl.org/dc/dcmitype/"/>
    <ds:schemaRef ds:uri="http://schemas.microsoft.com/office/2006/metadata/properties"/>
    <ds:schemaRef ds:uri="3d652dea-3e17-48f7-8ae0-9fecbbc7037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</Words>
  <Application>Microsoft Office PowerPoint</Application>
  <PresentationFormat>Breedbeeld</PresentationFormat>
  <Paragraphs>22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Leisteen</vt:lpstr>
      <vt:lpstr>Afstudeerproject</vt:lpstr>
      <vt:lpstr>Inhoud</vt:lpstr>
      <vt:lpstr>Doelgroep</vt:lpstr>
      <vt:lpstr>Enquête</vt:lpstr>
      <vt:lpstr>Kostprijs</vt:lpstr>
      <vt:lpstr>Prototype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Afstudeerproject</dc:title>
  <dc:creator>Sven Mezenberg</dc:creator>
  <cp:lastModifiedBy>Sven Mezenberg</cp:lastModifiedBy>
  <cp:revision>1</cp:revision>
  <dcterms:created xsi:type="dcterms:W3CDTF">2021-01-20T19:34:36Z</dcterms:created>
  <dcterms:modified xsi:type="dcterms:W3CDTF">2021-01-20T19:40:22Z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0x01010054DDDF6CD6EF894E9D822A592747EE5D</vt:lpwstr>
  </property>
</Properties>
</file>